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90" r:id="rId14"/>
    <p:sldId id="291" r:id="rId15"/>
    <p:sldId id="286" r:id="rId16"/>
    <p:sldId id="267" r:id="rId17"/>
    <p:sldId id="288" r:id="rId18"/>
    <p:sldId id="292" r:id="rId19"/>
    <p:sldId id="287" r:id="rId20"/>
    <p:sldId id="293" r:id="rId21"/>
  </p:sldIdLst>
  <p:sldSz cx="14630400" cy="8229600"/>
  <p:notesSz cx="8229600" cy="14630400"/>
  <p:embeddedFontLst>
    <p:embeddedFont>
      <p:font typeface="예스체" panose="020B05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1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11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7CE43-8678-2917-A571-4F95343B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EC965-A40B-1A85-13F6-4DDBE2E3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31793-03A3-B490-5CAC-B887FB8C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7BED-86EC-48E1-B0FE-DB5379E66EB0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00E52-CEC4-8EC1-8AE3-2075ADB9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7F844-5729-407E-4CC5-67E7A8ED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FC80D-8395-4B41-90F4-A5A72854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9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0720" y="2365534"/>
            <a:ext cx="807589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기분을 색으로 기록하다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60720" y="38864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2021145035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배재환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10553E-65A5-B6DE-1548-D4E7EDFEA01A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90428F-86AF-76AA-9FD3-7B7341D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진행도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045" y="1475184"/>
            <a:ext cx="6474857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85968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045" y="2540794"/>
            <a:ext cx="647485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총 며칠 동안 감정을 기록했는지 보여줍니다.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4379" y="1475184"/>
            <a:ext cx="6474976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9422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14379" y="2540794"/>
            <a:ext cx="647497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최대 연속 기록 일수를 통해 꾸준한 기록을 독려합니다.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3152061"/>
            <a:ext cx="4754047" cy="7560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1045" y="4086701"/>
            <a:ext cx="63804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몇 번이나 기록 했는 지 체크 가능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4740444"/>
            <a:ext cx="5667137" cy="28857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8316A-D1C2-FDD4-1E21-EDD4FD913929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BAEE2B0-EBD7-38EC-8C29-3FE901B4B6C0}"/>
              </a:ext>
            </a:extLst>
          </p:cNvPr>
          <p:cNvSpPr/>
          <p:nvPr/>
        </p:nvSpPr>
        <p:spPr>
          <a:xfrm>
            <a:off x="741045" y="45219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1C2212C-7893-53F3-587B-412518C06B6D}"/>
              </a:ext>
            </a:extLst>
          </p:cNvPr>
          <p:cNvSpPr/>
          <p:nvPr/>
        </p:nvSpPr>
        <p:spPr>
          <a:xfrm>
            <a:off x="8666916" y="578240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체크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9A8249-E4D2-F23C-6AC8-9AB9CBDA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97" y="4705988"/>
            <a:ext cx="5667138" cy="290440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123CB76D-19BA-09C5-BD4C-7269C0DA7042}"/>
              </a:ext>
            </a:extLst>
          </p:cNvPr>
          <p:cNvSpPr/>
          <p:nvPr/>
        </p:nvSpPr>
        <p:spPr>
          <a:xfrm>
            <a:off x="7818297" y="4438441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5A878B-39C0-82E1-6A5A-B517F2622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341" y="3388057"/>
            <a:ext cx="23050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8786-DEAF-9C1F-276D-41BF33B2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02398-3538-75CB-3A1A-B937D70D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2" y="925912"/>
            <a:ext cx="1815037" cy="1489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75E039-F3DF-CBC1-9F82-FE2AABA10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1" y="865629"/>
            <a:ext cx="1430990" cy="1550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68BA5-4156-6114-0FFD-D21A2506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654" y="865629"/>
            <a:ext cx="1550387" cy="1477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86DAF-89C2-5F37-B7F2-67CDB9553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9" y="3608130"/>
            <a:ext cx="9129862" cy="441120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EDEAA2A-0D60-CB45-7057-4FDAC731078E}"/>
              </a:ext>
            </a:extLst>
          </p:cNvPr>
          <p:cNvSpPr/>
          <p:nvPr/>
        </p:nvSpPr>
        <p:spPr>
          <a:xfrm>
            <a:off x="814376" y="281193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B1D5122-C196-6F4D-53B0-A512A76DC021}"/>
              </a:ext>
            </a:extLst>
          </p:cNvPr>
          <p:cNvSpPr/>
          <p:nvPr/>
        </p:nvSpPr>
        <p:spPr>
          <a:xfrm>
            <a:off x="4739919" y="276174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 </a:t>
            </a: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262F9F5-302F-29E3-3DC2-093D15126983}"/>
              </a:ext>
            </a:extLst>
          </p:cNvPr>
          <p:cNvSpPr/>
          <p:nvPr/>
        </p:nvSpPr>
        <p:spPr>
          <a:xfrm>
            <a:off x="8188624" y="271155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BE1D139-DCE1-6544-FF29-2D8407157D30}"/>
              </a:ext>
            </a:extLst>
          </p:cNvPr>
          <p:cNvSpPr/>
          <p:nvPr/>
        </p:nvSpPr>
        <p:spPr>
          <a:xfrm>
            <a:off x="2159939" y="33027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B626D2-F409-C48D-5F8C-EC17C03A7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" y="899621"/>
            <a:ext cx="4585910" cy="669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2838E-0E2F-B299-9058-EAE9267FFDCD}"/>
              </a:ext>
            </a:extLst>
          </p:cNvPr>
          <p:cNvSpPr txBox="1"/>
          <p:nvPr/>
        </p:nvSpPr>
        <p:spPr>
          <a:xfrm>
            <a:off x="567959" y="373404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히스토리 기능 및 실행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CFBDE-7554-D5A7-8228-E9449125F818}"/>
              </a:ext>
            </a:extLst>
          </p:cNvPr>
          <p:cNvSpPr txBox="1"/>
          <p:nvPr/>
        </p:nvSpPr>
        <p:spPr>
          <a:xfrm>
            <a:off x="382351" y="7680960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간단한 메모와 함께 지난 날의 기분 확인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A9ECE-009C-68DD-6E4C-C86563E4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9" y="373404"/>
            <a:ext cx="8388216" cy="73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4FA6-603F-714E-CAE0-8E7541AD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885EF-9CD4-5066-7ABE-FE9E0C39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00" y="1097280"/>
            <a:ext cx="4025348" cy="6550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570279-31B3-AF17-AD4B-F7342489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49" y="1097282"/>
            <a:ext cx="4025350" cy="6550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7C69B-F703-241E-CC5E-CB0B0CCF7805}"/>
              </a:ext>
            </a:extLst>
          </p:cNvPr>
          <p:cNvSpPr txBox="1"/>
          <p:nvPr/>
        </p:nvSpPr>
        <p:spPr>
          <a:xfrm>
            <a:off x="304298" y="356480"/>
            <a:ext cx="26599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통계 표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264F8-7510-04E1-4909-4E0A670F28D7}"/>
              </a:ext>
            </a:extLst>
          </p:cNvPr>
          <p:cNvSpPr txBox="1"/>
          <p:nvPr/>
        </p:nvSpPr>
        <p:spPr>
          <a:xfrm>
            <a:off x="304298" y="7724207"/>
            <a:ext cx="1081589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통계표로 이번 주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, </a:t>
            </a:r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이번 달에 한 눈에 어떤 감정이 제일 많은 지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278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2824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감정을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친구에게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소통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1855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공감을 통해 소통합니다.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관계 강화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55464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서로 이해하며 관계를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돈독히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감정은 나눌수록 커집니다. ColorFeel의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기능으로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감정을 소중한 사람들과 함께 나누고, 더 깊은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관계를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만들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수 있습니다</a:t>
            </a:r>
            <a:r>
              <a:rPr lang="en-US" altLang="ko-KR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7A553E-1021-DC2A-2DA4-76A28F1D9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37" y="1658660"/>
            <a:ext cx="5191125" cy="478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1C3B42-CF1B-E9E5-4103-7A25581E7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49" y="877729"/>
            <a:ext cx="1792662" cy="14479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F6076D-5F7F-2137-DDEB-48E6398FB217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1CA70-EC38-FC93-659A-57A292D8E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844393"/>
            <a:ext cx="5985254" cy="7385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3B983-A5D3-D370-4CC0-A5131BCD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16" y="844394"/>
            <a:ext cx="6207001" cy="7385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AF2BB-BE74-6B58-1AE6-D98905804A98}"/>
              </a:ext>
            </a:extLst>
          </p:cNvPr>
          <p:cNvSpPr txBox="1"/>
          <p:nvPr/>
        </p:nvSpPr>
        <p:spPr>
          <a:xfrm>
            <a:off x="530851" y="189978"/>
            <a:ext cx="173167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실행코드</a:t>
            </a:r>
          </a:p>
        </p:txBody>
      </p:sp>
    </p:spTree>
    <p:extLst>
      <p:ext uri="{BB962C8B-B14F-4D97-AF65-F5344CB8AC3E}">
        <p14:creationId xmlns:p14="http://schemas.microsoft.com/office/powerpoint/2010/main" val="11327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FE88-6F31-538B-4E60-B95B750F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A6DA99-B73A-890D-B358-DC674166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0" y="1012238"/>
            <a:ext cx="6412230" cy="6663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42A0D-BAE1-96D5-ECF1-2414F589BD78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캘린더 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UI</a:t>
            </a:r>
            <a:endParaRPr lang="ko-KR" altLang="en-US" sz="216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7A120-B8DB-F866-C9BC-5FC3152116CC}"/>
              </a:ext>
            </a:extLst>
          </p:cNvPr>
          <p:cNvSpPr txBox="1"/>
          <p:nvPr/>
        </p:nvSpPr>
        <p:spPr>
          <a:xfrm>
            <a:off x="7479478" y="7232729"/>
            <a:ext cx="54700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본인이 선택한 감정 색깔 날짜 밑에 표시 </a:t>
            </a: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6D4BE17-3B46-BE0B-B1E8-4BC8D125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11403"/>
            <a:ext cx="6966322" cy="52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0DB8BC-2A3E-EAE1-4048-7F339F7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6262"/>
            <a:ext cx="6130835" cy="726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707E2-2627-B9BE-B0D1-221505D1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10" y="0"/>
            <a:ext cx="792259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3906A-D6B0-46E1-BC0A-3A39433ED3D9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38993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모드로 편안하게</a:t>
            </a:r>
            <a:endParaRPr lang="en-US" sz="4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눈이 편안한 다크 모드를 사용하세요.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4986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라이트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4986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밝고 산뜻한 라이트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모드를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사용하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세요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683121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다크 테마와 라이트 테마를 모두 지원합니다. 사용자의 취향과 환경에 맞춰 선택하여 더욱 편안하게 앱을 이용할 수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있습니다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FC535C-9762-CF21-9827-4EBF0377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25" y="1640800"/>
            <a:ext cx="3493231" cy="3778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70D12E-E419-8DE3-1281-493FD1FB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2" y="1034516"/>
            <a:ext cx="4110328" cy="42715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6E805-5B0C-5946-D78E-E568943C7FA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9E84F-9FF3-253F-0B3F-68DC0946A886}"/>
              </a:ext>
            </a:extLst>
          </p:cNvPr>
          <p:cNvSpPr txBox="1"/>
          <p:nvPr/>
        </p:nvSpPr>
        <p:spPr>
          <a:xfrm>
            <a:off x="1236771" y="294792"/>
            <a:ext cx="36436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9E1666-FC19-3849-A794-69680332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71" y="294792"/>
            <a:ext cx="5639659" cy="7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10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감정 기록의 새로운 시작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소개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사용자가 매일의 감정을 색, 이모지, 그리고 간단한 문구로 기록할 수 있도록 돕는 감정 기록 앱입니다.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과거의 감정을 쉽게 잊는 경향이 있는 사람들을 위해, 간편한 기록을 통해 소중한 순간들을 되돌아볼 수 있도록 설계되었습니다.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BEC5-F814-BE30-6B3C-E263C65A8B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632373-0EE5-FBAD-9B01-B60219784620}"/>
              </a:ext>
            </a:extLst>
          </p:cNvPr>
          <p:cNvSpPr/>
          <p:nvPr/>
        </p:nvSpPr>
        <p:spPr>
          <a:xfrm>
            <a:off x="7825692" y="4682174"/>
            <a:ext cx="6804708" cy="85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감사합니다!</a:t>
            </a:r>
            <a:endParaRPr lang="en-US" sz="534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7BC8BC9-9193-5897-FD1C-BB3E740F6985}"/>
              </a:ext>
            </a:extLst>
          </p:cNvPr>
          <p:cNvSpPr/>
          <p:nvPr/>
        </p:nvSpPr>
        <p:spPr>
          <a:xfrm>
            <a:off x="5820560" y="2312124"/>
            <a:ext cx="6611650" cy="210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정을 기억하는 작은 습관 </a:t>
            </a:r>
            <a:endParaRPr lang="en-US" altLang="ko-KR" sz="5340" b="1" dirty="0">
              <a:solidFill>
                <a:srgbClr val="403C4E"/>
              </a:solidFill>
              <a:latin typeface="예스체" panose="020B0500000101010101" pitchFamily="50" charset="-127"/>
              <a:ea typeface="예스체" panose="020B0500000101010101" pitchFamily="50" charset="-127"/>
              <a:cs typeface="Merriweather Bold" pitchFamily="34" charset="-120"/>
            </a:endParaRPr>
          </a:p>
          <a:p>
            <a:pPr>
              <a:lnSpc>
                <a:spcPts val="6660"/>
              </a:lnSpc>
            </a:pPr>
            <a:r>
              <a:rPr lang="en-US" altLang="ko-KR" sz="534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이었습니다</a:t>
            </a:r>
            <a:r>
              <a:rPr lang="en-US" altLang="ko-KR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211B60-04E3-7C86-F7C5-B0A49C2C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96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ColorFeel의 핵심 기능</a:t>
            </a:r>
            <a:endParaRPr lang="en-US" sz="4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2616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287" y="176438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57087" y="17962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 메시지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57087" y="2237542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"오늘 너의 기분은 무슨 색이야?"라는 따뜻한 문구로 하루를 시작합니다.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97251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0287" y="30107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57087" y="30426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선택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57087" y="3483888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 중 하나를 선택해 오늘의 기분을 기록할 수 있습니다.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886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287" y="425708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57087" y="42889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문구 추가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57087" y="4730234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선택한 감정에 간단한 문구를 추가하여 나만의 기록을 완성합니다.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652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287" y="550342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4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57087" y="5535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기록 현황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57087" y="5976580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 기록 일수와 연속 기록 일수를 한눈에 확인 가능합니다.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671155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87" y="674977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5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57087" y="67816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긍정 에너지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57087" y="7222927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매일 달라지는 힘이 되는 문구가 제공되어 긍정적인 하루를 선사합니다.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C18F94-977A-108A-2078-D086B15D29DE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9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기록과 분석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88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43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44253" y="3033951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날짜별로 기록된 감정과 문구를 다시 확인하여 과거를 돌아볼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67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61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44253" y="495180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주와 이번 달에 가장 많이 나타난 감정을 시각적으로 분석합니다.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 기능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44253" y="65067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 통계를 다른 사람들과 쉽게 공유할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다양한 사용자 경험을 위한 추가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 아래에 선택한 감정의 색상이 표시되어, 매일의 감정 상태를 한눈에 파악할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 지원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 취향에 맞춰 밝은 테마와 어두운 테마를 자유롭게 선택할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207"/>
            <a:ext cx="6320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기술 스택: Flutter와 Dart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5332928" y="290822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앱은 Google의 UI 툴킷인 Flutter와 프로그래밍 언어 Dart를 사용하여 개발되었습니다.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32928" y="42010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통해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반응성이 뛰어난 사용자 인터페이스를 구축할 수 있었습니다.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2928" y="51308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크로스 플랫폼 개발로 다양한 기기에서 최적의 성능을 제공합니다.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67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277713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시작 화면 및 실행 코드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3" y="1000958"/>
            <a:ext cx="6739057" cy="428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3062" y="1767126"/>
            <a:ext cx="6525220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앱을 처음 실행할 때 사용자에게 보이는 화면입니다.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00958"/>
            <a:ext cx="6739057" cy="4280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2118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9718" y="7691318"/>
            <a:ext cx="660856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실행 화면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04413-689B-88A5-CB8A-ABD129BE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2" y="2041089"/>
            <a:ext cx="4005814" cy="5502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4485E0-B93B-7D9C-A2B9-68314039B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041089"/>
            <a:ext cx="63341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42255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 선택 기능</a:t>
            </a:r>
            <a:endParaRPr lang="en-US" sz="19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37805" y="934283"/>
            <a:ext cx="2259092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7104" y="113418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96672" y="1034058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이모지 표시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96672" y="1250037"/>
            <a:ext cx="1782247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이모지가 시각적으로 제시됩니다.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846784" y="1505783"/>
            <a:ext cx="11195923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537805" y="1559481"/>
            <a:ext cx="4518184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26650" y="17593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5763" y="1659255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선택 기능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55763" y="1875234"/>
            <a:ext cx="187404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사용자가 이모지를 탭하여 기분을 선택합니다.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105876" y="2130981"/>
            <a:ext cx="8936831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537805" y="2184678"/>
            <a:ext cx="6777395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56315" y="2384584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14974" y="2284452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시각적 피드백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4974" y="2500432"/>
            <a:ext cx="199167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선택된 이모지에 검정 테두리가 생겨 확인합니다.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0" y="5335965"/>
            <a:ext cx="2571988" cy="2167890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5" y="2956471"/>
            <a:ext cx="2690574" cy="218301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59606" y="7559993"/>
            <a:ext cx="188664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 시 검정 테두리</a:t>
            </a:r>
            <a:endParaRPr lang="en-US" sz="1500" b="1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776" y="4866229"/>
            <a:ext cx="8792819" cy="263762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28518" y="4976277"/>
            <a:ext cx="665559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여섯가지 이모지 중에 기분 선택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B3DC75-4682-253B-8C40-F8B55C5B4D4B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4D767D9-CE91-2906-32CD-B14AECC958D4}"/>
              </a:ext>
            </a:extLst>
          </p:cNvPr>
          <p:cNvSpPr/>
          <p:nvPr/>
        </p:nvSpPr>
        <p:spPr>
          <a:xfrm>
            <a:off x="5299776" y="4499278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5183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메모 추가 기능</a:t>
            </a:r>
            <a:endParaRPr lang="en-US" sz="23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61" y="1087956"/>
            <a:ext cx="4156234" cy="4789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606" y="6140529"/>
            <a:ext cx="6512362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간단한 메모 추가, 감정 히스토리에서 볼 수 있음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" y="1214080"/>
            <a:ext cx="3683778" cy="4808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4605" y="6821091"/>
            <a:ext cx="1332118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 선택 후, 그날의 생각이나 있었던 일을 간단한 메모로 기록할 수 있습니다. 이 메모는 감정 히스토리에서 다시 볼 수 있어, 그때의 감정을 더 생생하게 기억하는 데 도움을 줍니다.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3DF8C4-D8B9-3A9B-9CAC-FF9C9723A32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748FF8D-BFF0-4059-727C-FDBE016C5491}"/>
              </a:ext>
            </a:extLst>
          </p:cNvPr>
          <p:cNvSpPr/>
          <p:nvPr/>
        </p:nvSpPr>
        <p:spPr>
          <a:xfrm>
            <a:off x="8356061" y="734172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예스체"/>
        <a:ea typeface="예스체"/>
        <a:cs typeface=""/>
      </a:majorFont>
      <a:minorFont>
        <a:latin typeface="예스체"/>
        <a:ea typeface="예스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572</Words>
  <Application>Microsoft Office PowerPoint</Application>
  <PresentationFormat>사용자 지정</PresentationFormat>
  <Paragraphs>114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예스체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재환 배</cp:lastModifiedBy>
  <cp:revision>8</cp:revision>
  <dcterms:created xsi:type="dcterms:W3CDTF">2025-06-15T11:12:51Z</dcterms:created>
  <dcterms:modified xsi:type="dcterms:W3CDTF">2025-06-18T11:27:45Z</dcterms:modified>
</cp:coreProperties>
</file>